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80" r:id="rId6"/>
    <p:sldId id="281" r:id="rId7"/>
    <p:sldId id="282" r:id="rId8"/>
    <p:sldId id="283" r:id="rId9"/>
    <p:sldId id="284" r:id="rId10"/>
    <p:sldId id="285" r:id="rId11"/>
    <p:sldId id="286" r:id="rId12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5293FB-0814-4366-A9A3-9519E07274AF}" v="74" dt="2025-10-29T11:46:35.7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custSel addSld delSld modSld sldOrd">
      <pc:chgData name="Jonny Tilford" userId="1700ab20-2b1c-4e6c-8c80-166aa5a5c274" providerId="ADAL" clId="{895E349F-E8A4-4665-A7D8-59DC0CD87049}" dt="2025-10-29T11:46:35.713" v="1006" actId="1076"/>
      <pc:docMkLst>
        <pc:docMk/>
      </pc:docMkLst>
      <pc:sldChg chg="addSp delSp modSp mod">
        <pc:chgData name="Jonny Tilford" userId="1700ab20-2b1c-4e6c-8c80-166aa5a5c274" providerId="ADAL" clId="{895E349F-E8A4-4665-A7D8-59DC0CD87049}" dt="2025-10-29T11:34:37.444" v="942" actId="1076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5-10-29T11:31:43.510" v="925" actId="20577"/>
          <ac:spMkLst>
            <pc:docMk/>
            <pc:sldMk cId="3629804667" sldId="257"/>
            <ac:spMk id="2" creationId="{04D34E85-657A-84C0-3149-06E3FEB7E27D}"/>
          </ac:spMkLst>
        </pc:spChg>
        <pc:picChg chg="add del mod">
          <ac:chgData name="Jonny Tilford" userId="1700ab20-2b1c-4e6c-8c80-166aa5a5c274" providerId="ADAL" clId="{895E349F-E8A4-4665-A7D8-59DC0CD87049}" dt="2025-10-29T11:31:46.212" v="927" actId="478"/>
          <ac:picMkLst>
            <pc:docMk/>
            <pc:sldMk cId="3629804667" sldId="257"/>
            <ac:picMk id="3" creationId="{EF2F012E-DE76-09D4-F7B9-392A785B318E}"/>
          </ac:picMkLst>
        </pc:picChg>
        <pc:picChg chg="add mod">
          <ac:chgData name="Jonny Tilford" userId="1700ab20-2b1c-4e6c-8c80-166aa5a5c274" providerId="ADAL" clId="{895E349F-E8A4-4665-A7D8-59DC0CD87049}" dt="2025-10-29T11:34:30.617" v="940" actId="1076"/>
          <ac:picMkLst>
            <pc:docMk/>
            <pc:sldMk cId="3629804667" sldId="257"/>
            <ac:picMk id="4" creationId="{3F679C56-B735-5FB5-DB9C-2E0E8956FB48}"/>
          </ac:picMkLst>
        </pc:picChg>
        <pc:picChg chg="add mod">
          <ac:chgData name="Jonny Tilford" userId="1700ab20-2b1c-4e6c-8c80-166aa5a5c274" providerId="ADAL" clId="{895E349F-E8A4-4665-A7D8-59DC0CD87049}" dt="2025-10-29T11:32:25.570" v="931" actId="1076"/>
          <ac:picMkLst>
            <pc:docMk/>
            <pc:sldMk cId="3629804667" sldId="257"/>
            <ac:picMk id="1026" creationId="{74901D02-CCBB-1F0D-7673-ABD952E953D8}"/>
          </ac:picMkLst>
        </pc:picChg>
        <pc:picChg chg="add del mod">
          <ac:chgData name="Jonny Tilford" userId="1700ab20-2b1c-4e6c-8c80-166aa5a5c274" providerId="ADAL" clId="{895E349F-E8A4-4665-A7D8-59DC0CD87049}" dt="2025-10-29T11:31:45.760" v="926" actId="478"/>
          <ac:picMkLst>
            <pc:docMk/>
            <pc:sldMk cId="3629804667" sldId="257"/>
            <ac:picMk id="1028" creationId="{1C9CB1AB-AB84-B95F-04AA-7651C160F88A}"/>
          </ac:picMkLst>
        </pc:picChg>
        <pc:picChg chg="add mod">
          <ac:chgData name="Jonny Tilford" userId="1700ab20-2b1c-4e6c-8c80-166aa5a5c274" providerId="ADAL" clId="{895E349F-E8A4-4665-A7D8-59DC0CD87049}" dt="2025-10-29T11:34:37.444" v="942" actId="1076"/>
          <ac:picMkLst>
            <pc:docMk/>
            <pc:sldMk cId="3629804667" sldId="257"/>
            <ac:picMk id="1030" creationId="{44697D92-3670-C600-F909-710E447FD695}"/>
          </ac:picMkLst>
        </pc:picChg>
      </pc:sldChg>
      <pc:sldChg chg="addSp delSp modSp add del mod">
        <pc:chgData name="Jonny Tilford" userId="1700ab20-2b1c-4e6c-8c80-166aa5a5c274" providerId="ADAL" clId="{895E349F-E8A4-4665-A7D8-59DC0CD87049}" dt="2025-09-16T13:12:30.037" v="128" actId="47"/>
        <pc:sldMkLst>
          <pc:docMk/>
          <pc:sldMk cId="251977019" sldId="258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724303886" sldId="258"/>
        </pc:sldMkLst>
      </pc:sldChg>
      <pc:sldChg chg="addSp delSp modSp add del mod ord">
        <pc:chgData name="Jonny Tilford" userId="1700ab20-2b1c-4e6c-8c80-166aa5a5c274" providerId="ADAL" clId="{895E349F-E8A4-4665-A7D8-59DC0CD87049}" dt="2025-09-18T09:03:00.219" v="274" actId="47"/>
        <pc:sldMkLst>
          <pc:docMk/>
          <pc:sldMk cId="2698246531" sldId="258"/>
        </pc:sldMkLst>
      </pc:sldChg>
      <pc:sldChg chg="addSp delSp modSp add del mod">
        <pc:chgData name="Jonny Tilford" userId="1700ab20-2b1c-4e6c-8c80-166aa5a5c274" providerId="ADAL" clId="{895E349F-E8A4-4665-A7D8-59DC0CD87049}" dt="2025-09-30T09:59:18.574" v="407" actId="47"/>
        <pc:sldMkLst>
          <pc:docMk/>
          <pc:sldMk cId="1830114341" sldId="259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2083962895" sldId="259"/>
        </pc:sldMkLst>
      </pc:sldChg>
      <pc:sldChg chg="addSp delSp modSp add del">
        <pc:chgData name="Jonny Tilford" userId="1700ab20-2b1c-4e6c-8c80-166aa5a5c274" providerId="ADAL" clId="{895E349F-E8A4-4665-A7D8-59DC0CD87049}" dt="2025-09-16T13:12:30.037" v="128" actId="47"/>
        <pc:sldMkLst>
          <pc:docMk/>
          <pc:sldMk cId="4155187030" sldId="259"/>
        </pc:sldMkLst>
      </pc:sldChg>
      <pc:sldChg chg="addSp delSp modSp add del">
        <pc:chgData name="Jonny Tilford" userId="1700ab20-2b1c-4e6c-8c80-166aa5a5c274" providerId="ADAL" clId="{895E349F-E8A4-4665-A7D8-59DC0CD87049}" dt="2025-09-16T13:12:30.037" v="128" actId="47"/>
        <pc:sldMkLst>
          <pc:docMk/>
          <pc:sldMk cId="930437403" sldId="260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3266081978" sldId="260"/>
        </pc:sldMkLst>
      </pc:sldChg>
      <pc:sldChg chg="addSp delSp modSp add del mod">
        <pc:chgData name="Jonny Tilford" userId="1700ab20-2b1c-4e6c-8c80-166aa5a5c274" providerId="ADAL" clId="{895E349F-E8A4-4665-A7D8-59DC0CD87049}" dt="2025-09-30T09:59:18.574" v="407" actId="47"/>
        <pc:sldMkLst>
          <pc:docMk/>
          <pc:sldMk cId="3615546668" sldId="260"/>
        </pc:sldMkLst>
      </pc:sldChg>
      <pc:sldChg chg="addSp delSp modSp add del">
        <pc:chgData name="Jonny Tilford" userId="1700ab20-2b1c-4e6c-8c80-166aa5a5c274" providerId="ADAL" clId="{895E349F-E8A4-4665-A7D8-59DC0CD87049}" dt="2025-09-18T09:03:00.945" v="275" actId="47"/>
        <pc:sldMkLst>
          <pc:docMk/>
          <pc:sldMk cId="4003287765" sldId="260"/>
        </pc:sldMkLst>
      </pc:sldChg>
      <pc:sldChg chg="addSp delSp modSp add del">
        <pc:chgData name="Jonny Tilford" userId="1700ab20-2b1c-4e6c-8c80-166aa5a5c274" providerId="ADAL" clId="{895E349F-E8A4-4665-A7D8-59DC0CD87049}" dt="2025-09-16T13:12:30.037" v="128" actId="47"/>
        <pc:sldMkLst>
          <pc:docMk/>
          <pc:sldMk cId="981890172" sldId="261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2151744096" sldId="261"/>
        </pc:sldMkLst>
      </pc:sldChg>
      <pc:sldChg chg="addSp delSp modSp add del">
        <pc:chgData name="Jonny Tilford" userId="1700ab20-2b1c-4e6c-8c80-166aa5a5c274" providerId="ADAL" clId="{895E349F-E8A4-4665-A7D8-59DC0CD87049}" dt="2025-09-30T09:59:18.574" v="407" actId="47"/>
        <pc:sldMkLst>
          <pc:docMk/>
          <pc:sldMk cId="2301428404" sldId="261"/>
        </pc:sldMkLst>
      </pc:sldChg>
      <pc:sldChg chg="add del">
        <pc:chgData name="Jonny Tilford" userId="1700ab20-2b1c-4e6c-8c80-166aa5a5c274" providerId="ADAL" clId="{895E349F-E8A4-4665-A7D8-59DC0CD87049}" dt="2025-09-18T09:03:01.454" v="276" actId="47"/>
        <pc:sldMkLst>
          <pc:docMk/>
          <pc:sldMk cId="4266346408" sldId="261"/>
        </pc:sldMkLst>
      </pc:sldChg>
      <pc:sldChg chg="addSp del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3448975049" sldId="262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3816453763" sldId="262"/>
        </pc:sldMkLst>
      </pc:sldChg>
      <pc:sldChg chg="addSp del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1368552181" sldId="263"/>
        </pc:sldMkLst>
      </pc:sldChg>
      <pc:sldChg chg="addSp modSp add del">
        <pc:chgData name="Jonny Tilford" userId="1700ab20-2b1c-4e6c-8c80-166aa5a5c274" providerId="ADAL" clId="{895E349F-E8A4-4665-A7D8-59DC0CD87049}" dt="2025-10-15T20:39:20.432" v="533" actId="47"/>
        <pc:sldMkLst>
          <pc:docMk/>
          <pc:sldMk cId="1531791002" sldId="263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3478368652" sldId="263"/>
        </pc:sldMkLst>
      </pc:sldChg>
      <pc:sldChg chg="addSp delSp modSp add del mod">
        <pc:chgData name="Jonny Tilford" userId="1700ab20-2b1c-4e6c-8c80-166aa5a5c274" providerId="ADAL" clId="{895E349F-E8A4-4665-A7D8-59DC0CD87049}" dt="2025-10-15T20:39:20.432" v="533" actId="47"/>
        <pc:sldMkLst>
          <pc:docMk/>
          <pc:sldMk cId="1017202802" sldId="264"/>
        </pc:sldMkLst>
      </pc:sldChg>
      <pc:sldChg chg="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2954661049" sldId="264"/>
        </pc:sldMkLst>
      </pc:sldChg>
      <pc:sldChg chg="add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1974816951" sldId="265"/>
        </pc:sldMkLst>
      </pc:sldChg>
      <pc:sldChg chg="addSp delSp modSp add del ord">
        <pc:chgData name="Jonny Tilford" userId="1700ab20-2b1c-4e6c-8c80-166aa5a5c274" providerId="ADAL" clId="{895E349F-E8A4-4665-A7D8-59DC0CD87049}" dt="2025-10-15T20:39:20.432" v="533" actId="47"/>
        <pc:sldMkLst>
          <pc:docMk/>
          <pc:sldMk cId="3504892331" sldId="265"/>
        </pc:sldMkLst>
      </pc:sldChg>
      <pc:sldChg chg="addSp modSp add del mod">
        <pc:chgData name="Jonny Tilford" userId="1700ab20-2b1c-4e6c-8c80-166aa5a5c274" providerId="ADAL" clId="{895E349F-E8A4-4665-A7D8-59DC0CD87049}" dt="2025-10-15T20:39:20.432" v="533" actId="47"/>
        <pc:sldMkLst>
          <pc:docMk/>
          <pc:sldMk cId="781185981" sldId="266"/>
        </pc:sldMkLst>
      </pc:sldChg>
      <pc:sldChg chg="addSp del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4254613444" sldId="266"/>
        </pc:sldMkLst>
      </pc:sldChg>
      <pc:sldChg chg="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1930486220" sldId="267"/>
        </pc:sldMkLst>
      </pc:sldChg>
      <pc:sldChg chg="addSp delSp modSp add del mod">
        <pc:chgData name="Jonny Tilford" userId="1700ab20-2b1c-4e6c-8c80-166aa5a5c274" providerId="ADAL" clId="{895E349F-E8A4-4665-A7D8-59DC0CD87049}" dt="2025-10-15T20:39:20.432" v="533" actId="47"/>
        <pc:sldMkLst>
          <pc:docMk/>
          <pc:sldMk cId="4137079304" sldId="267"/>
        </pc:sldMkLst>
      </pc:sldChg>
      <pc:sldChg chg="add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681347127" sldId="268"/>
        </pc:sldMkLst>
      </pc:sldChg>
      <pc:sldChg chg="addSp modSp add del">
        <pc:chgData name="Jonny Tilford" userId="1700ab20-2b1c-4e6c-8c80-166aa5a5c274" providerId="ADAL" clId="{895E349F-E8A4-4665-A7D8-59DC0CD87049}" dt="2025-10-15T20:39:20.432" v="533" actId="47"/>
        <pc:sldMkLst>
          <pc:docMk/>
          <pc:sldMk cId="827437491" sldId="268"/>
        </pc:sldMkLst>
      </pc:sldChg>
      <pc:sldChg chg="addSp modSp add del">
        <pc:chgData name="Jonny Tilford" userId="1700ab20-2b1c-4e6c-8c80-166aa5a5c274" providerId="ADAL" clId="{895E349F-E8A4-4665-A7D8-59DC0CD87049}" dt="2025-10-15T20:39:20.432" v="533" actId="47"/>
        <pc:sldMkLst>
          <pc:docMk/>
          <pc:sldMk cId="2545502458" sldId="269"/>
        </pc:sldMkLst>
      </pc:sldChg>
      <pc:sldChg chg="addSp del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2881596385" sldId="269"/>
        </pc:sldMkLst>
      </pc:sldChg>
      <pc:sldChg chg="addSp delSp modSp add del mod">
        <pc:chgData name="Jonny Tilford" userId="1700ab20-2b1c-4e6c-8c80-166aa5a5c274" providerId="ADAL" clId="{895E349F-E8A4-4665-A7D8-59DC0CD87049}" dt="2025-10-15T20:39:20.432" v="533" actId="47"/>
        <pc:sldMkLst>
          <pc:docMk/>
          <pc:sldMk cId="1177122925" sldId="270"/>
        </pc:sldMkLst>
      </pc:sldChg>
      <pc:sldChg chg="addSp modSp add del mod">
        <pc:chgData name="Jonny Tilford" userId="1700ab20-2b1c-4e6c-8c80-166aa5a5c274" providerId="ADAL" clId="{895E349F-E8A4-4665-A7D8-59DC0CD87049}" dt="2025-10-22T15:50:37.891" v="674" actId="47"/>
        <pc:sldMkLst>
          <pc:docMk/>
          <pc:sldMk cId="3949997819" sldId="270"/>
        </pc:sldMkLst>
      </pc:sldChg>
      <pc:sldChg chg="addSp modSp add del">
        <pc:chgData name="Jonny Tilford" userId="1700ab20-2b1c-4e6c-8c80-166aa5a5c274" providerId="ADAL" clId="{895E349F-E8A4-4665-A7D8-59DC0CD87049}" dt="2025-10-15T20:39:20.432" v="533" actId="47"/>
        <pc:sldMkLst>
          <pc:docMk/>
          <pc:sldMk cId="497873490" sldId="271"/>
        </pc:sldMkLst>
      </pc:sldChg>
      <pc:sldChg chg="add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2713524567" sldId="271"/>
        </pc:sldMkLst>
      </pc:sldChg>
      <pc:sldChg chg="add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364403927" sldId="272"/>
        </pc:sldMkLst>
      </pc:sldChg>
      <pc:sldChg chg="addSp delSp modSp add del mod">
        <pc:chgData name="Jonny Tilford" userId="1700ab20-2b1c-4e6c-8c80-166aa5a5c274" providerId="ADAL" clId="{895E349F-E8A4-4665-A7D8-59DC0CD87049}" dt="2025-10-29T11:34:42.108" v="943" actId="47"/>
        <pc:sldMkLst>
          <pc:docMk/>
          <pc:sldMk cId="1869370256" sldId="273"/>
        </pc:sldMkLst>
      </pc:sldChg>
      <pc:sldChg chg="addSp delSp modSp add del mod">
        <pc:chgData name="Jonny Tilford" userId="1700ab20-2b1c-4e6c-8c80-166aa5a5c274" providerId="ADAL" clId="{895E349F-E8A4-4665-A7D8-59DC0CD87049}" dt="2025-10-29T11:34:42.108" v="943" actId="47"/>
        <pc:sldMkLst>
          <pc:docMk/>
          <pc:sldMk cId="3758283890" sldId="274"/>
        </pc:sldMkLst>
      </pc:sldChg>
      <pc:sldChg chg="addSp delSp modSp add del mod">
        <pc:chgData name="Jonny Tilford" userId="1700ab20-2b1c-4e6c-8c80-166aa5a5c274" providerId="ADAL" clId="{895E349F-E8A4-4665-A7D8-59DC0CD87049}" dt="2025-10-29T11:34:42.108" v="943" actId="47"/>
        <pc:sldMkLst>
          <pc:docMk/>
          <pc:sldMk cId="1124587020" sldId="275"/>
        </pc:sldMkLst>
      </pc:sldChg>
      <pc:sldChg chg="add del">
        <pc:chgData name="Jonny Tilford" userId="1700ab20-2b1c-4e6c-8c80-166aa5a5c274" providerId="ADAL" clId="{895E349F-E8A4-4665-A7D8-59DC0CD87049}" dt="2025-10-29T11:34:42.108" v="943" actId="47"/>
        <pc:sldMkLst>
          <pc:docMk/>
          <pc:sldMk cId="607280481" sldId="276"/>
        </pc:sldMkLst>
      </pc:sldChg>
      <pc:sldChg chg="add del">
        <pc:chgData name="Jonny Tilford" userId="1700ab20-2b1c-4e6c-8c80-166aa5a5c274" providerId="ADAL" clId="{895E349F-E8A4-4665-A7D8-59DC0CD87049}" dt="2025-10-22T16:01:00.962" v="775" actId="47"/>
        <pc:sldMkLst>
          <pc:docMk/>
          <pc:sldMk cId="1835272386" sldId="276"/>
        </pc:sldMkLst>
      </pc:sldChg>
      <pc:sldChg chg="addSp delSp modSp add del mod">
        <pc:chgData name="Jonny Tilford" userId="1700ab20-2b1c-4e6c-8c80-166aa5a5c274" providerId="ADAL" clId="{895E349F-E8A4-4665-A7D8-59DC0CD87049}" dt="2025-10-29T11:34:42.108" v="943" actId="47"/>
        <pc:sldMkLst>
          <pc:docMk/>
          <pc:sldMk cId="1052652544" sldId="277"/>
        </pc:sldMkLst>
      </pc:sldChg>
      <pc:sldChg chg="addSp modSp add del">
        <pc:chgData name="Jonny Tilford" userId="1700ab20-2b1c-4e6c-8c80-166aa5a5c274" providerId="ADAL" clId="{895E349F-E8A4-4665-A7D8-59DC0CD87049}" dt="2025-10-29T11:34:42.108" v="943" actId="47"/>
        <pc:sldMkLst>
          <pc:docMk/>
          <pc:sldMk cId="3904399838" sldId="278"/>
        </pc:sldMkLst>
      </pc:sldChg>
      <pc:sldChg chg="addSp modSp add del">
        <pc:chgData name="Jonny Tilford" userId="1700ab20-2b1c-4e6c-8c80-166aa5a5c274" providerId="ADAL" clId="{895E349F-E8A4-4665-A7D8-59DC0CD87049}" dt="2025-10-29T11:34:42.108" v="943" actId="47"/>
        <pc:sldMkLst>
          <pc:docMk/>
          <pc:sldMk cId="537567259" sldId="279"/>
        </pc:sldMkLst>
      </pc:sldChg>
      <pc:sldChg chg="addSp delSp modSp add">
        <pc:chgData name="Jonny Tilford" userId="1700ab20-2b1c-4e6c-8c80-166aa5a5c274" providerId="ADAL" clId="{895E349F-E8A4-4665-A7D8-59DC0CD87049}" dt="2025-10-29T11:35:59.961" v="959" actId="1076"/>
        <pc:sldMkLst>
          <pc:docMk/>
          <pc:sldMk cId="1479833187" sldId="280"/>
        </pc:sldMkLst>
        <pc:picChg chg="add del mod">
          <ac:chgData name="Jonny Tilford" userId="1700ab20-2b1c-4e6c-8c80-166aa5a5c274" providerId="ADAL" clId="{895E349F-E8A4-4665-A7D8-59DC0CD87049}" dt="2025-10-29T11:34:55.425" v="952" actId="478"/>
          <ac:picMkLst>
            <pc:docMk/>
            <pc:sldMk cId="1479833187" sldId="280"/>
            <ac:picMk id="2" creationId="{713437E4-4662-45A6-235C-EA8B37C410DA}"/>
          </ac:picMkLst>
        </pc:picChg>
        <pc:picChg chg="add del mod">
          <ac:chgData name="Jonny Tilford" userId="1700ab20-2b1c-4e6c-8c80-166aa5a5c274" providerId="ADAL" clId="{895E349F-E8A4-4665-A7D8-59DC0CD87049}" dt="2025-10-29T11:34:45.560" v="946" actId="478"/>
          <ac:picMkLst>
            <pc:docMk/>
            <pc:sldMk cId="1479833187" sldId="280"/>
            <ac:picMk id="3" creationId="{316E2715-56F7-0428-D5E9-6D4FB7D4AD7F}"/>
          </ac:picMkLst>
        </pc:picChg>
        <pc:picChg chg="del">
          <ac:chgData name="Jonny Tilford" userId="1700ab20-2b1c-4e6c-8c80-166aa5a5c274" providerId="ADAL" clId="{895E349F-E8A4-4665-A7D8-59DC0CD87049}" dt="2025-10-29T11:34:52.881" v="947" actId="478"/>
          <ac:picMkLst>
            <pc:docMk/>
            <pc:sldMk cId="1479833187" sldId="280"/>
            <ac:picMk id="4" creationId="{1EBCF908-7898-7251-FD52-A11E34AD6BF5}"/>
          </ac:picMkLst>
        </pc:picChg>
        <pc:picChg chg="add del mod">
          <ac:chgData name="Jonny Tilford" userId="1700ab20-2b1c-4e6c-8c80-166aa5a5c274" providerId="ADAL" clId="{895E349F-E8A4-4665-A7D8-59DC0CD87049}" dt="2025-10-29T11:34:44.981" v="945" actId="478"/>
          <ac:picMkLst>
            <pc:docMk/>
            <pc:sldMk cId="1479833187" sldId="280"/>
            <ac:picMk id="5" creationId="{F57EBE13-4363-C633-8B46-A465303DD39A}"/>
          </ac:picMkLst>
        </pc:picChg>
        <pc:picChg chg="add del mod">
          <ac:chgData name="Jonny Tilford" userId="1700ab20-2b1c-4e6c-8c80-166aa5a5c274" providerId="ADAL" clId="{895E349F-E8A4-4665-A7D8-59DC0CD87049}" dt="2025-10-29T11:34:54.403" v="950" actId="478"/>
          <ac:picMkLst>
            <pc:docMk/>
            <pc:sldMk cId="1479833187" sldId="280"/>
            <ac:picMk id="6" creationId="{99D350CB-175A-51B4-F92E-5C4A100B5FE3}"/>
          </ac:picMkLst>
        </pc:picChg>
        <pc:picChg chg="add mod">
          <ac:chgData name="Jonny Tilford" userId="1700ab20-2b1c-4e6c-8c80-166aa5a5c274" providerId="ADAL" clId="{895E349F-E8A4-4665-A7D8-59DC0CD87049}" dt="2025-10-29T11:35:00.243" v="956" actId="1076"/>
          <ac:picMkLst>
            <pc:docMk/>
            <pc:sldMk cId="1479833187" sldId="280"/>
            <ac:picMk id="7" creationId="{984B0BFD-9167-1720-3BDF-4E1894FA97DC}"/>
          </ac:picMkLst>
        </pc:picChg>
        <pc:picChg chg="add mod">
          <ac:chgData name="Jonny Tilford" userId="1700ab20-2b1c-4e6c-8c80-166aa5a5c274" providerId="ADAL" clId="{895E349F-E8A4-4665-A7D8-59DC0CD87049}" dt="2025-10-29T11:35:59.961" v="959" actId="1076"/>
          <ac:picMkLst>
            <pc:docMk/>
            <pc:sldMk cId="1479833187" sldId="280"/>
            <ac:picMk id="2050" creationId="{1F0CCF2D-2E98-C88D-13AA-E9A2D22AE805}"/>
          </ac:picMkLst>
        </pc:picChg>
        <pc:picChg chg="del">
          <ac:chgData name="Jonny Tilford" userId="1700ab20-2b1c-4e6c-8c80-166aa5a5c274" providerId="ADAL" clId="{895E349F-E8A4-4665-A7D8-59DC0CD87049}" dt="2025-10-29T11:34:54.880" v="951" actId="478"/>
          <ac:picMkLst>
            <pc:docMk/>
            <pc:sldMk cId="1479833187" sldId="280"/>
            <ac:picMk id="2054" creationId="{5A9614AB-4C60-74F0-62D0-A30BD64C95C1}"/>
          </ac:picMkLst>
        </pc:picChg>
        <pc:picChg chg="del">
          <ac:chgData name="Jonny Tilford" userId="1700ab20-2b1c-4e6c-8c80-166aa5a5c274" providerId="ADAL" clId="{895E349F-E8A4-4665-A7D8-59DC0CD87049}" dt="2025-10-29T11:34:53.261" v="948" actId="478"/>
          <ac:picMkLst>
            <pc:docMk/>
            <pc:sldMk cId="1479833187" sldId="280"/>
            <ac:picMk id="5122" creationId="{64F591ED-9F03-2FF6-9D53-84FA8CC8D40E}"/>
          </ac:picMkLst>
        </pc:picChg>
        <pc:picChg chg="del">
          <ac:chgData name="Jonny Tilford" userId="1700ab20-2b1c-4e6c-8c80-166aa5a5c274" providerId="ADAL" clId="{895E349F-E8A4-4665-A7D8-59DC0CD87049}" dt="2025-10-29T11:34:53.723" v="949" actId="478"/>
          <ac:picMkLst>
            <pc:docMk/>
            <pc:sldMk cId="1479833187" sldId="280"/>
            <ac:picMk id="5126" creationId="{0B32852F-F636-7D3D-B9A7-310C75625928}"/>
          </ac:picMkLst>
        </pc:picChg>
      </pc:sldChg>
      <pc:sldChg chg="addSp delSp modSp add">
        <pc:chgData name="Jonny Tilford" userId="1700ab20-2b1c-4e6c-8c80-166aa5a5c274" providerId="ADAL" clId="{895E349F-E8A4-4665-A7D8-59DC0CD87049}" dt="2025-10-29T11:36:26.164" v="963" actId="1076"/>
        <pc:sldMkLst>
          <pc:docMk/>
          <pc:sldMk cId="325079866" sldId="281"/>
        </pc:sldMkLst>
        <pc:picChg chg="del">
          <ac:chgData name="Jonny Tilford" userId="1700ab20-2b1c-4e6c-8c80-166aa5a5c274" providerId="ADAL" clId="{895E349F-E8A4-4665-A7D8-59DC0CD87049}" dt="2025-10-29T11:36:03.124" v="961" actId="478"/>
          <ac:picMkLst>
            <pc:docMk/>
            <pc:sldMk cId="325079866" sldId="281"/>
            <ac:picMk id="2050" creationId="{BE1F5977-2AC7-86A3-4A09-2DB0968B9FF0}"/>
          </ac:picMkLst>
        </pc:picChg>
        <pc:picChg chg="add mod">
          <ac:chgData name="Jonny Tilford" userId="1700ab20-2b1c-4e6c-8c80-166aa5a5c274" providerId="ADAL" clId="{895E349F-E8A4-4665-A7D8-59DC0CD87049}" dt="2025-10-29T11:36:26.164" v="963" actId="1076"/>
          <ac:picMkLst>
            <pc:docMk/>
            <pc:sldMk cId="325079866" sldId="281"/>
            <ac:picMk id="3074" creationId="{B29B462E-9AB4-8AC2-0A9C-9BCB75E16BF0}"/>
          </ac:picMkLst>
        </pc:picChg>
      </pc:sldChg>
      <pc:sldChg chg="addSp delSp modSp add">
        <pc:chgData name="Jonny Tilford" userId="1700ab20-2b1c-4e6c-8c80-166aa5a5c274" providerId="ADAL" clId="{895E349F-E8A4-4665-A7D8-59DC0CD87049}" dt="2025-10-29T11:38:52.283" v="971" actId="1076"/>
        <pc:sldMkLst>
          <pc:docMk/>
          <pc:sldMk cId="2786896280" sldId="282"/>
        </pc:sldMkLst>
        <pc:picChg chg="del">
          <ac:chgData name="Jonny Tilford" userId="1700ab20-2b1c-4e6c-8c80-166aa5a5c274" providerId="ADAL" clId="{895E349F-E8A4-4665-A7D8-59DC0CD87049}" dt="2025-10-29T11:38:11.122" v="965" actId="478"/>
          <ac:picMkLst>
            <pc:docMk/>
            <pc:sldMk cId="2786896280" sldId="282"/>
            <ac:picMk id="3074" creationId="{75AEDF41-9623-7A2E-D151-0B034BBC475A}"/>
          </ac:picMkLst>
        </pc:picChg>
        <pc:picChg chg="add mod">
          <ac:chgData name="Jonny Tilford" userId="1700ab20-2b1c-4e6c-8c80-166aa5a5c274" providerId="ADAL" clId="{895E349F-E8A4-4665-A7D8-59DC0CD87049}" dt="2025-10-29T11:38:52.283" v="971" actId="1076"/>
          <ac:picMkLst>
            <pc:docMk/>
            <pc:sldMk cId="2786896280" sldId="282"/>
            <ac:picMk id="4098" creationId="{4AF6CA22-5F38-3342-A03F-F7EA96B2C37A}"/>
          </ac:picMkLst>
        </pc:picChg>
      </pc:sldChg>
      <pc:sldChg chg="addSp delSp modSp add">
        <pc:chgData name="Jonny Tilford" userId="1700ab20-2b1c-4e6c-8c80-166aa5a5c274" providerId="ADAL" clId="{895E349F-E8A4-4665-A7D8-59DC0CD87049}" dt="2025-10-29T11:39:20.434" v="976" actId="1076"/>
        <pc:sldMkLst>
          <pc:docMk/>
          <pc:sldMk cId="1913417499" sldId="283"/>
        </pc:sldMkLst>
        <pc:picChg chg="del">
          <ac:chgData name="Jonny Tilford" userId="1700ab20-2b1c-4e6c-8c80-166aa5a5c274" providerId="ADAL" clId="{895E349F-E8A4-4665-A7D8-59DC0CD87049}" dt="2025-10-29T11:39:04.610" v="973" actId="478"/>
          <ac:picMkLst>
            <pc:docMk/>
            <pc:sldMk cId="1913417499" sldId="283"/>
            <ac:picMk id="4098" creationId="{0EDB5379-454E-985A-E42B-B2569F87993E}"/>
          </ac:picMkLst>
        </pc:picChg>
        <pc:picChg chg="add mod">
          <ac:chgData name="Jonny Tilford" userId="1700ab20-2b1c-4e6c-8c80-166aa5a5c274" providerId="ADAL" clId="{895E349F-E8A4-4665-A7D8-59DC0CD87049}" dt="2025-10-29T11:39:20.434" v="976" actId="1076"/>
          <ac:picMkLst>
            <pc:docMk/>
            <pc:sldMk cId="1913417499" sldId="283"/>
            <ac:picMk id="5122" creationId="{23091669-1759-AD1E-8421-DBE850F7A04D}"/>
          </ac:picMkLst>
        </pc:picChg>
      </pc:sldChg>
      <pc:sldChg chg="addSp delSp modSp add">
        <pc:chgData name="Jonny Tilford" userId="1700ab20-2b1c-4e6c-8c80-166aa5a5c274" providerId="ADAL" clId="{895E349F-E8A4-4665-A7D8-59DC0CD87049}" dt="2025-10-29T11:42:28.369" v="983" actId="732"/>
        <pc:sldMkLst>
          <pc:docMk/>
          <pc:sldMk cId="1626159547" sldId="284"/>
        </pc:sldMkLst>
        <pc:picChg chg="del">
          <ac:chgData name="Jonny Tilford" userId="1700ab20-2b1c-4e6c-8c80-166aa5a5c274" providerId="ADAL" clId="{895E349F-E8A4-4665-A7D8-59DC0CD87049}" dt="2025-10-29T11:39:29.041" v="978" actId="478"/>
          <ac:picMkLst>
            <pc:docMk/>
            <pc:sldMk cId="1626159547" sldId="284"/>
            <ac:picMk id="5122" creationId="{858F89FD-FF01-00F2-C3E2-7DCAE3F56088}"/>
          </ac:picMkLst>
        </pc:picChg>
        <pc:picChg chg="add mod">
          <ac:chgData name="Jonny Tilford" userId="1700ab20-2b1c-4e6c-8c80-166aa5a5c274" providerId="ADAL" clId="{895E349F-E8A4-4665-A7D8-59DC0CD87049}" dt="2025-10-29T11:42:28.369" v="983" actId="732"/>
          <ac:picMkLst>
            <pc:docMk/>
            <pc:sldMk cId="1626159547" sldId="284"/>
            <ac:picMk id="6146" creationId="{B0737DF9-3193-9224-9FC5-78690C02D756}"/>
          </ac:picMkLst>
        </pc:picChg>
      </pc:sldChg>
      <pc:sldChg chg="addSp delSp modSp add">
        <pc:chgData name="Jonny Tilford" userId="1700ab20-2b1c-4e6c-8c80-166aa5a5c274" providerId="ADAL" clId="{895E349F-E8A4-4665-A7D8-59DC0CD87049}" dt="2025-10-29T11:43:48.993" v="988" actId="1076"/>
        <pc:sldMkLst>
          <pc:docMk/>
          <pc:sldMk cId="1636806043" sldId="285"/>
        </pc:sldMkLst>
        <pc:picChg chg="del">
          <ac:chgData name="Jonny Tilford" userId="1700ab20-2b1c-4e6c-8c80-166aa5a5c274" providerId="ADAL" clId="{895E349F-E8A4-4665-A7D8-59DC0CD87049}" dt="2025-10-29T11:43:26.749" v="985" actId="478"/>
          <ac:picMkLst>
            <pc:docMk/>
            <pc:sldMk cId="1636806043" sldId="285"/>
            <ac:picMk id="6146" creationId="{5AAE6479-4E78-50F7-F4DF-37962623CF7D}"/>
          </ac:picMkLst>
        </pc:picChg>
        <pc:picChg chg="add mod">
          <ac:chgData name="Jonny Tilford" userId="1700ab20-2b1c-4e6c-8c80-166aa5a5c274" providerId="ADAL" clId="{895E349F-E8A4-4665-A7D8-59DC0CD87049}" dt="2025-10-29T11:43:48.993" v="988" actId="1076"/>
          <ac:picMkLst>
            <pc:docMk/>
            <pc:sldMk cId="1636806043" sldId="285"/>
            <ac:picMk id="7170" creationId="{C03F183E-F312-16F5-04FE-02D8FE07B5C1}"/>
          </ac:picMkLst>
        </pc:picChg>
      </pc:sldChg>
      <pc:sldChg chg="addSp delSp modSp add">
        <pc:chgData name="Jonny Tilford" userId="1700ab20-2b1c-4e6c-8c80-166aa5a5c274" providerId="ADAL" clId="{895E349F-E8A4-4665-A7D8-59DC0CD87049}" dt="2025-10-29T11:46:35.713" v="1006" actId="1076"/>
        <pc:sldMkLst>
          <pc:docMk/>
          <pc:sldMk cId="4050530982" sldId="286"/>
        </pc:sldMkLst>
        <pc:picChg chg="add mod">
          <ac:chgData name="Jonny Tilford" userId="1700ab20-2b1c-4e6c-8c80-166aa5a5c274" providerId="ADAL" clId="{895E349F-E8A4-4665-A7D8-59DC0CD87049}" dt="2025-10-29T11:45:51.202" v="999" actId="1076"/>
          <ac:picMkLst>
            <pc:docMk/>
            <pc:sldMk cId="4050530982" sldId="286"/>
            <ac:picMk id="2" creationId="{53862AC0-1ACE-0B75-D250-0C7931B070BE}"/>
          </ac:picMkLst>
        </pc:picChg>
        <pc:picChg chg="del">
          <ac:chgData name="Jonny Tilford" userId="1700ab20-2b1c-4e6c-8c80-166aa5a5c274" providerId="ADAL" clId="{895E349F-E8A4-4665-A7D8-59DC0CD87049}" dt="2025-10-29T11:44:20.287" v="990" actId="478"/>
          <ac:picMkLst>
            <pc:docMk/>
            <pc:sldMk cId="4050530982" sldId="286"/>
            <ac:picMk id="7" creationId="{B61A5A95-5B2B-4994-6286-2AD028A6C3C5}"/>
          </ac:picMkLst>
        </pc:picChg>
        <pc:picChg chg="mod">
          <ac:chgData name="Jonny Tilford" userId="1700ab20-2b1c-4e6c-8c80-166aa5a5c274" providerId="ADAL" clId="{895E349F-E8A4-4665-A7D8-59DC0CD87049}" dt="2025-10-29T11:45:45.788" v="998" actId="1076"/>
          <ac:picMkLst>
            <pc:docMk/>
            <pc:sldMk cId="4050530982" sldId="286"/>
            <ac:picMk id="7170" creationId="{8609D8F5-0B86-2D05-F78F-09038BB7831A}"/>
          </ac:picMkLst>
        </pc:picChg>
        <pc:picChg chg="add mod">
          <ac:chgData name="Jonny Tilford" userId="1700ab20-2b1c-4e6c-8c80-166aa5a5c274" providerId="ADAL" clId="{895E349F-E8A4-4665-A7D8-59DC0CD87049}" dt="2025-10-29T11:46:35.713" v="1006" actId="1076"/>
          <ac:picMkLst>
            <pc:docMk/>
            <pc:sldMk cId="4050530982" sldId="286"/>
            <ac:picMk id="8194" creationId="{7FF6E006-75AC-CC44-DC39-DF80DD1BC94F}"/>
          </ac:picMkLst>
        </pc:picChg>
      </pc:sldChg>
    </pc:docChg>
  </pc:docChgLst>
  <pc:docChgLst>
    <pc:chgData name="Jonny Tilford" userId="1700ab20-2b1c-4e6c-8c80-166aa5a5c274" providerId="ADAL" clId="{485864B3-E012-4EB7-B1E4-0E8BEE7FC5CD}"/>
    <pc:docChg chg="undo custSel addSld delSld modSld sldOrd">
      <pc:chgData name="Jonny Tilford" userId="1700ab20-2b1c-4e6c-8c80-166aa5a5c274" providerId="ADAL" clId="{485864B3-E012-4EB7-B1E4-0E8BEE7FC5CD}" dt="2025-09-05T21:11:01.466" v="119" actId="688"/>
      <pc:docMkLst>
        <pc:docMk/>
      </pc:docMkLst>
      <pc:sldChg chg="addSp delSp modSp del mod setBg">
        <pc:chgData name="Jonny Tilford" userId="1700ab20-2b1c-4e6c-8c80-166aa5a5c274" providerId="ADAL" clId="{485864B3-E012-4EB7-B1E4-0E8BEE7FC5CD}" dt="2025-09-05T21:02:20.752" v="72" actId="47"/>
        <pc:sldMkLst>
          <pc:docMk/>
          <pc:sldMk cId="109857222" sldId="256"/>
        </pc:sldMkLst>
      </pc:sldChg>
      <pc:sldChg chg="new del">
        <pc:chgData name="Jonny Tilford" userId="1700ab20-2b1c-4e6c-8c80-166aa5a5c274" providerId="ADAL" clId="{485864B3-E012-4EB7-B1E4-0E8BEE7FC5CD}" dt="2025-09-05T20:59:58.776" v="62" actId="680"/>
        <pc:sldMkLst>
          <pc:docMk/>
          <pc:sldMk cId="3044738604" sldId="257"/>
        </pc:sldMkLst>
      </pc:sldChg>
      <pc:sldChg chg="modSp add mod ord">
        <pc:chgData name="Jonny Tilford" userId="1700ab20-2b1c-4e6c-8c80-166aa5a5c274" providerId="ADAL" clId="{485864B3-E012-4EB7-B1E4-0E8BEE7FC5CD}" dt="2025-09-05T21:02:19.215" v="71"/>
        <pc:sldMkLst>
          <pc:docMk/>
          <pc:sldMk cId="3629804667" sldId="257"/>
        </pc:sldMkLst>
      </pc:sldChg>
      <pc:sldChg chg="addSp delSp modSp add mod">
        <pc:chgData name="Jonny Tilford" userId="1700ab20-2b1c-4e6c-8c80-166aa5a5c274" providerId="ADAL" clId="{485864B3-E012-4EB7-B1E4-0E8BEE7FC5CD}" dt="2025-09-05T21:05:45.435" v="79"/>
        <pc:sldMkLst>
          <pc:docMk/>
          <pc:sldMk cId="724303886" sldId="258"/>
        </pc:sldMkLst>
      </pc:sldChg>
      <pc:sldChg chg="addSp delSp modSp add">
        <pc:chgData name="Jonny Tilford" userId="1700ab20-2b1c-4e6c-8c80-166aa5a5c274" providerId="ADAL" clId="{485864B3-E012-4EB7-B1E4-0E8BEE7FC5CD}" dt="2025-09-05T21:07:28.338" v="90" actId="1076"/>
        <pc:sldMkLst>
          <pc:docMk/>
          <pc:sldMk cId="2083962895" sldId="259"/>
        </pc:sldMkLst>
      </pc:sldChg>
      <pc:sldChg chg="addSp delSp add">
        <pc:chgData name="Jonny Tilford" userId="1700ab20-2b1c-4e6c-8c80-166aa5a5c274" providerId="ADAL" clId="{485864B3-E012-4EB7-B1E4-0E8BEE7FC5CD}" dt="2025-09-05T21:08:25.015" v="94"/>
        <pc:sldMkLst>
          <pc:docMk/>
          <pc:sldMk cId="3266081978" sldId="260"/>
        </pc:sldMkLst>
      </pc:sldChg>
      <pc:sldChg chg="addSp delSp modSp add">
        <pc:chgData name="Jonny Tilford" userId="1700ab20-2b1c-4e6c-8c80-166aa5a5c274" providerId="ADAL" clId="{485864B3-E012-4EB7-B1E4-0E8BEE7FC5CD}" dt="2025-09-05T21:09:06.370" v="104" actId="688"/>
        <pc:sldMkLst>
          <pc:docMk/>
          <pc:sldMk cId="2151744096" sldId="261"/>
        </pc:sldMkLst>
      </pc:sldChg>
      <pc:sldChg chg="addSp delSp add">
        <pc:chgData name="Jonny Tilford" userId="1700ab20-2b1c-4e6c-8c80-166aa5a5c274" providerId="ADAL" clId="{485864B3-E012-4EB7-B1E4-0E8BEE7FC5CD}" dt="2025-09-05T21:09:33.185" v="108"/>
        <pc:sldMkLst>
          <pc:docMk/>
          <pc:sldMk cId="3816453763" sldId="262"/>
        </pc:sldMkLst>
      </pc:sldChg>
      <pc:sldChg chg="addSp delSp modSp add">
        <pc:chgData name="Jonny Tilford" userId="1700ab20-2b1c-4e6c-8c80-166aa5a5c274" providerId="ADAL" clId="{485864B3-E012-4EB7-B1E4-0E8BEE7FC5CD}" dt="2025-09-05T21:11:01.466" v="119" actId="688"/>
        <pc:sldMkLst>
          <pc:docMk/>
          <pc:sldMk cId="3478368652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508000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Do these things</a:t>
            </a:r>
            <a:br>
              <a:rPr lang="en-GB" sz="8000" dirty="0">
                <a:solidFill>
                  <a:schemeClr val="bg1"/>
                </a:solidFill>
              </a:rPr>
            </a:br>
            <a:r>
              <a:rPr lang="en-GB" sz="8000" dirty="0">
                <a:solidFill>
                  <a:schemeClr val="bg1"/>
                </a:solidFill>
              </a:rPr>
              <a:t>make sense?</a:t>
            </a:r>
          </a:p>
        </p:txBody>
      </p:sp>
      <p:pic>
        <p:nvPicPr>
          <p:cNvPr id="1026" name="Picture 2" descr="two sheep standing next to each other on a lush green field">
            <a:extLst>
              <a:ext uri="{FF2B5EF4-FFF2-40B4-BE49-F238E27FC236}">
                <a16:creationId xmlns:a16="http://schemas.microsoft.com/office/drawing/2014/main" id="{74901D02-CCBB-1F0D-7673-ABD952E95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81" y="3046083"/>
            <a:ext cx="2529944" cy="330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1,521,100+ Silly Grin Stock Photos, Pictures &amp; Royalty-Free Images - iStock  | Waving, Wave">
            <a:extLst>
              <a:ext uri="{FF2B5EF4-FFF2-40B4-BE49-F238E27FC236}">
                <a16:creationId xmlns:a16="http://schemas.microsoft.com/office/drawing/2014/main" id="{3F679C56-B735-5FB5-DB9C-2E0E8956F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722" y="3510952"/>
            <a:ext cx="3540030" cy="2527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44697D92-3670-C600-F909-710E447FD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567" y="3429000"/>
            <a:ext cx="2950234" cy="295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2A62D2-8884-053E-B93C-202749332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984B0BFD-9167-1720-3BDF-4E1894FA9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090" y="4492393"/>
            <a:ext cx="2128379" cy="212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ornwall car washed off slipway into the sea">
            <a:extLst>
              <a:ext uri="{FF2B5EF4-FFF2-40B4-BE49-F238E27FC236}">
                <a16:creationId xmlns:a16="http://schemas.microsoft.com/office/drawing/2014/main" id="{1F0CCF2D-2E98-C88D-13AA-E9A2D22AE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79" y="1159444"/>
            <a:ext cx="7216955" cy="405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833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1202B4-2396-AF56-45A8-89E20DD29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8F09580A-6747-7D50-DE24-68BDBE986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090" y="4492393"/>
            <a:ext cx="2128379" cy="212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NASA's huge SLS rocket could power mission far beyond Mars">
            <a:extLst>
              <a:ext uri="{FF2B5EF4-FFF2-40B4-BE49-F238E27FC236}">
                <a16:creationId xmlns:a16="http://schemas.microsoft.com/office/drawing/2014/main" id="{B29B462E-9AB4-8AC2-0A9C-9BCB75E16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81575"/>
            <a:ext cx="5334000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79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9EEEF3-D6C0-D2B1-2D0A-EAFD51E9C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24BAF5FD-2DA3-55AF-F190-911A0BA44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090" y="4492393"/>
            <a:ext cx="2128379" cy="212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Apple iPad Cutting Board Hands-On Review">
            <a:extLst>
              <a:ext uri="{FF2B5EF4-FFF2-40B4-BE49-F238E27FC236}">
                <a16:creationId xmlns:a16="http://schemas.microsoft.com/office/drawing/2014/main" id="{4AF6CA22-5F38-3342-A03F-F7EA96B2C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752" y="860804"/>
            <a:ext cx="7926530" cy="446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6896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989A83-82B0-C65D-5067-BF5916320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D97E8945-57EE-34EC-365E-F86639034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090" y="4492393"/>
            <a:ext cx="2128379" cy="212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Sheep Grazing; A Management Guide - NWF Agriculture - News">
            <a:extLst>
              <a:ext uri="{FF2B5EF4-FFF2-40B4-BE49-F238E27FC236}">
                <a16:creationId xmlns:a16="http://schemas.microsoft.com/office/drawing/2014/main" id="{23091669-1759-AD1E-8421-DBE850F7A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32" y="1638682"/>
            <a:ext cx="8333117" cy="358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417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52B6F94-D01D-342A-4294-95CA697BF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CF3019A7-A09F-9ADC-A08D-02E57732A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090" y="4492393"/>
            <a:ext cx="2128379" cy="212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4+ Thousand Light Under Basket Royalty-Free Images, Stock Photos &amp; Pictures  | Shutterstock">
            <a:extLst>
              <a:ext uri="{FF2B5EF4-FFF2-40B4-BE49-F238E27FC236}">
                <a16:creationId xmlns:a16="http://schemas.microsoft.com/office/drawing/2014/main" id="{B0737DF9-3193-9224-9FC5-78690C02D7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2"/>
          <a:stretch>
            <a:fillRect/>
          </a:stretch>
        </p:blipFill>
        <p:spPr bwMode="auto">
          <a:xfrm>
            <a:off x="938662" y="689395"/>
            <a:ext cx="7584236" cy="4296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159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C84E29-05D0-A445-CB42-28A954630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FA2908D7-9657-19AA-0A1E-DD47800AD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090" y="4492393"/>
            <a:ext cx="2128379" cy="212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Light on the hill or hiding in the darkness">
            <a:extLst>
              <a:ext uri="{FF2B5EF4-FFF2-40B4-BE49-F238E27FC236}">
                <a16:creationId xmlns:a16="http://schemas.microsoft.com/office/drawing/2014/main" id="{C03F183E-F312-16F5-04FE-02D8FE07B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445" y="785483"/>
            <a:ext cx="7065933" cy="471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806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F424D9-24C4-C36C-C711-93939E6F2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Light on the hill or hiding in the darkness">
            <a:extLst>
              <a:ext uri="{FF2B5EF4-FFF2-40B4-BE49-F238E27FC236}">
                <a16:creationId xmlns:a16="http://schemas.microsoft.com/office/drawing/2014/main" id="{8609D8F5-0B86-2D05-F78F-09038BB78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862" y="1290821"/>
            <a:ext cx="5407079" cy="360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Pode ser uma imagem de 1 pessoa e a multidão">
            <a:extLst>
              <a:ext uri="{FF2B5EF4-FFF2-40B4-BE49-F238E27FC236}">
                <a16:creationId xmlns:a16="http://schemas.microsoft.com/office/drawing/2014/main" id="{53862AC0-1ACE-0B75-D250-0C7931B07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59" y="1290820"/>
            <a:ext cx="5575633" cy="360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lipart arrows animated, Clipart arrows animated Transparent FREE for ...">
            <a:extLst>
              <a:ext uri="{FF2B5EF4-FFF2-40B4-BE49-F238E27FC236}">
                <a16:creationId xmlns:a16="http://schemas.microsoft.com/office/drawing/2014/main" id="{7FF6E006-75AC-CC44-DC39-DF80DD1BC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40970" y="4499098"/>
            <a:ext cx="1924750" cy="2793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530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147A7532-3880-4CCD-BDCB-4DB1F9CA7F7A}"/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89804E-2457-49C3-B5FF-D1E75D4629C5}">
  <ds:schemaRefs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dcmitype/"/>
    <ds:schemaRef ds:uri="http://purl.org/dc/elements/1.1/"/>
    <ds:schemaRef ds:uri="http://schemas.microsoft.com/office/2006/documentManagement/types"/>
    <ds:schemaRef ds:uri="d18bd8e2-cffe-4e71-8501-69a9d2aac352"/>
    <ds:schemaRef ds:uri="5e281f0b-1b17-4847-92d4-f5ee8cd9c7a9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256</TotalTime>
  <Words>7</Words>
  <Application>Microsoft Office PowerPoint</Application>
  <PresentationFormat>Widescreen</PresentationFormat>
  <Paragraphs>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Do these things make sense?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2025-10-29T11:46:41Z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